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58" r:id="rId6"/>
    <p:sldId id="259" r:id="rId7"/>
    <p:sldId id="260" r:id="rId8"/>
    <p:sldId id="261" r:id="rId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78" d="100"/>
          <a:sy n="78" d="100"/>
        </p:scale>
        <p:origin x="4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88D1-CC6E-4B27-966D-1D1B84E8065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6BD6-9D23-4CDE-AA95-E78D2B43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88D1-CC6E-4B27-966D-1D1B84E8065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6BD6-9D23-4CDE-AA95-E78D2B43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8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88D1-CC6E-4B27-966D-1D1B84E8065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6BD6-9D23-4CDE-AA95-E78D2B43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0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88D1-CC6E-4B27-966D-1D1B84E8065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6BD6-9D23-4CDE-AA95-E78D2B43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3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88D1-CC6E-4B27-966D-1D1B84E8065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6BD6-9D23-4CDE-AA95-E78D2B43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0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88D1-CC6E-4B27-966D-1D1B84E8065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6BD6-9D23-4CDE-AA95-E78D2B43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88D1-CC6E-4B27-966D-1D1B84E8065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6BD6-9D23-4CDE-AA95-E78D2B43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88D1-CC6E-4B27-966D-1D1B84E8065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6BD6-9D23-4CDE-AA95-E78D2B43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7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88D1-CC6E-4B27-966D-1D1B84E8065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6BD6-9D23-4CDE-AA95-E78D2B43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5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88D1-CC6E-4B27-966D-1D1B84E8065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6BD6-9D23-4CDE-AA95-E78D2B43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5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88D1-CC6E-4B27-966D-1D1B84E8065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6BD6-9D23-4CDE-AA95-E78D2B43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3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E88D1-CC6E-4B27-966D-1D1B84E8065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6BD6-9D23-4CDE-AA95-E78D2B43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6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TBA Schedules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4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to your faculty portal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77" y="1604433"/>
            <a:ext cx="10474023" cy="52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6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My Schedule to select your class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64" y="1441490"/>
            <a:ext cx="8807875" cy="54165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66134" y="3146744"/>
            <a:ext cx="1982964" cy="4231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5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Select the Class you are scheduling TBA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51" y="1690688"/>
            <a:ext cx="10632649" cy="49360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60378" y="4729942"/>
            <a:ext cx="1113906" cy="2327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1. Enter the schedule </a:t>
            </a:r>
            <a:br>
              <a:rPr lang="en-US" sz="2000" dirty="0" smtClean="0"/>
            </a:br>
            <a:r>
              <a:rPr lang="en-US" sz="2000" dirty="0" smtClean="0"/>
              <a:t>2. Select meeting day(s) </a:t>
            </a:r>
            <a:br>
              <a:rPr lang="en-US" sz="2000" dirty="0" smtClean="0"/>
            </a:br>
            <a:r>
              <a:rPr lang="en-US" sz="2000" dirty="0" smtClean="0"/>
              <a:t>3. Enter the meeting start and end times</a:t>
            </a:r>
            <a:br>
              <a:rPr lang="en-US" sz="2000" dirty="0" smtClean="0"/>
            </a:br>
            <a:r>
              <a:rPr lang="en-US" sz="2000" dirty="0" smtClean="0"/>
              <a:t>4. Click Apply -- It will apply to all students.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889"/>
          <a:stretch/>
        </p:blipFill>
        <p:spPr>
          <a:xfrm>
            <a:off x="254696" y="2487827"/>
            <a:ext cx="11682608" cy="34783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0703" y="3620666"/>
            <a:ext cx="3048000" cy="197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30595" y="3585356"/>
            <a:ext cx="2265405" cy="1856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2554" y="3518242"/>
            <a:ext cx="5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9762" y="3493528"/>
            <a:ext cx="5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6634" y="3888398"/>
            <a:ext cx="5729365" cy="197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432" y="3802443"/>
            <a:ext cx="5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Now you have created a schedule. </a:t>
            </a:r>
            <a:br>
              <a:rPr lang="en-US" sz="3000" dirty="0" smtClean="0"/>
            </a:br>
            <a:r>
              <a:rPr lang="en-US" sz="3000" dirty="0" smtClean="0"/>
              <a:t>CLICK Apply to apply the schedule to your entire class roster.  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22" y="2619634"/>
            <a:ext cx="10625978" cy="38479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9070" y="3847070"/>
            <a:ext cx="5642919" cy="10791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1 has been applied to ALL students</a:t>
            </a:r>
            <a:br>
              <a:rPr lang="en-US" dirty="0" smtClean="0"/>
            </a:br>
            <a:r>
              <a:rPr lang="en-US" sz="2000" dirty="0" smtClean="0"/>
              <a:t>If you need to add additional schedules, you will need to individually remove Schedule 1 and enter Schedule 2. 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32" y="2664116"/>
            <a:ext cx="11067536" cy="38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87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41" y="365125"/>
            <a:ext cx="10974859" cy="20732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Manually remove Schedule 1 by making the day of the week blank and deleting the start and end times.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>Manually enter Schedule 2 by:</a:t>
            </a:r>
            <a:br>
              <a:rPr lang="en-US" sz="2000" dirty="0" smtClean="0"/>
            </a:br>
            <a:r>
              <a:rPr lang="en-US" sz="2000" dirty="0" smtClean="0"/>
              <a:t>Selecting the day from the pull down menu </a:t>
            </a:r>
            <a:br>
              <a:rPr lang="en-US" sz="2000" dirty="0" smtClean="0"/>
            </a:br>
            <a:r>
              <a:rPr lang="en-US" sz="2000" dirty="0" smtClean="0"/>
              <a:t>Entering the meeting start and end times. 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1222"/>
          <a:stretch/>
        </p:blipFill>
        <p:spPr>
          <a:xfrm>
            <a:off x="238896" y="3094235"/>
            <a:ext cx="5857104" cy="3581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044" y="3189716"/>
            <a:ext cx="5840379" cy="34862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12627" y="5972432"/>
            <a:ext cx="1663796" cy="2388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29016" y="5939481"/>
            <a:ext cx="1919416" cy="280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16942</TotalTime>
  <Words>65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TBA Schedules </vt:lpstr>
      <vt:lpstr>Login to your faculty portal </vt:lpstr>
      <vt:lpstr>Click on My Schedule to select your class</vt:lpstr>
      <vt:lpstr>Select the Class you are scheduling TBA</vt:lpstr>
      <vt:lpstr>1. Enter the schedule  2. Select meeting day(s)  3. Enter the meeting start and end times 4. Click Apply -- It will apply to all students. </vt:lpstr>
      <vt:lpstr>Now you have created a schedule.  CLICK Apply to apply the schedule to your entire class roster.  </vt:lpstr>
      <vt:lpstr>Schedule 1 has been applied to ALL students If you need to add additional schedules, you will need to individually remove Schedule 1 and enter Schedule 2.  </vt:lpstr>
      <vt:lpstr>Manually remove Schedule 1 by making the day of the week blank and deleting the start and end times.   Manually enter Schedule 2 by: Selecting the day from the pull down menu  Entering the meeting start and end times.  </vt:lpstr>
    </vt:vector>
  </TitlesOfParts>
  <Company>LAVC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Dunn, Ashley E.</dc:creator>
  <cp:lastModifiedBy>Holladay-Collins, JamieS</cp:lastModifiedBy>
  <cp:revision>10</cp:revision>
  <cp:lastPrinted>2018-01-23T15:06:29Z</cp:lastPrinted>
  <dcterms:created xsi:type="dcterms:W3CDTF">2018-01-11T23:21:04Z</dcterms:created>
  <dcterms:modified xsi:type="dcterms:W3CDTF">2018-11-09T23:59:31Z</dcterms:modified>
</cp:coreProperties>
</file>